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7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16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841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70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71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5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7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8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4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4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7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7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4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8FAE08E-4FA7-4162-A91D-0A0C0DE45F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DA893-EECA-4792-945B-0CF1A8FD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47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0"/>
            <a:ext cx="6620968" cy="3329581"/>
          </a:xfrm>
        </p:spPr>
        <p:txBody>
          <a:bodyPr/>
          <a:lstStyle/>
          <a:p>
            <a:r>
              <a:rPr lang="en-US" b="1" dirty="0" smtClean="0"/>
              <a:t>Y</a:t>
            </a:r>
            <a:r>
              <a:rPr lang="en-US" b="1" dirty="0" smtClean="0"/>
              <a:t>OU </a:t>
            </a:r>
            <a:r>
              <a:rPr lang="en-US" b="1" dirty="0" smtClean="0"/>
              <a:t>AND THE LAW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7017926" cy="861420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dirty="0" smtClean="0"/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BY </a:t>
            </a:r>
            <a:r>
              <a:rPr lang="en-US" sz="2800" dirty="0">
                <a:solidFill>
                  <a:schemeClr val="bg1"/>
                </a:solidFill>
              </a:rPr>
              <a:t>ARMOGHAN TALLAT KHAN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716" y="2636912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14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SEARCH AND SEIZURE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When </a:t>
            </a:r>
            <a:r>
              <a:rPr lang="en-US" b="1" dirty="0" smtClean="0"/>
              <a:t>can I search </a:t>
            </a:r>
            <a:r>
              <a:rPr lang="en-US" b="1" dirty="0" smtClean="0"/>
              <a:t>Someone?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When </a:t>
            </a:r>
            <a:r>
              <a:rPr lang="en-US" b="1" dirty="0" smtClean="0"/>
              <a:t>can I seizure something from someone?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861048"/>
            <a:ext cx="2736304" cy="238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65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LANDLORDS AND TENANTS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have to do with security guards?</a:t>
            </a:r>
          </a:p>
          <a:p>
            <a:r>
              <a:rPr lang="en-US" dirty="0" smtClean="0"/>
              <a:t>What are my rights and responsibilities?</a:t>
            </a:r>
          </a:p>
          <a:p>
            <a:r>
              <a:rPr lang="en-US" dirty="0" smtClean="0"/>
              <a:t>How should you respond to</a:t>
            </a:r>
          </a:p>
          <a:p>
            <a:pPr marL="0" indent="0">
              <a:buNone/>
            </a:pPr>
            <a:r>
              <a:rPr lang="en-US" dirty="0" smtClean="0"/>
              <a:t>    Tenants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Clients illegal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140968"/>
            <a:ext cx="3096344" cy="310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4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TRESPASSING AND VANDALISM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Trespassing and what I can do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is vandalism? Can I arrest someone for it?</a:t>
            </a:r>
          </a:p>
        </p:txBody>
      </p:sp>
    </p:spTree>
    <p:extLst>
      <p:ext uri="{BB962C8B-B14F-4D97-AF65-F5344CB8AC3E}">
        <p14:creationId xmlns:p14="http://schemas.microsoft.com/office/powerpoint/2010/main" val="3386666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LICENSING OF SECURITY GUARDS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smtClean="0"/>
              <a:t>license: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Cost </a:t>
            </a:r>
            <a:r>
              <a:rPr lang="en-US" dirty="0" smtClean="0"/>
              <a:t>of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From </a:t>
            </a:r>
            <a:r>
              <a:rPr lang="en-US" dirty="0" smtClean="0"/>
              <a:t>where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P</a:t>
            </a:r>
            <a:r>
              <a:rPr lang="en-US" dirty="0" smtClean="0"/>
              <a:t>eriod </a:t>
            </a:r>
            <a:r>
              <a:rPr lang="en-US" dirty="0" smtClean="0"/>
              <a:t>of </a:t>
            </a:r>
            <a:r>
              <a:rPr lang="en-US" dirty="0" err="1"/>
              <a:t>L</a:t>
            </a:r>
            <a:r>
              <a:rPr lang="en-US" dirty="0" err="1" smtClean="0"/>
              <a:t>icence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/>
              <a:t>  </a:t>
            </a:r>
            <a:r>
              <a:rPr lang="en-US" dirty="0" smtClean="0"/>
              <a:t>D</a:t>
            </a:r>
            <a:r>
              <a:rPr lang="en-US" dirty="0" smtClean="0"/>
              <a:t>o </a:t>
            </a:r>
            <a:r>
              <a:rPr lang="en-US" dirty="0" smtClean="0"/>
              <a:t>all security guard have there </a:t>
            </a:r>
            <a:r>
              <a:rPr lang="en-US" dirty="0" smtClean="0"/>
              <a:t>license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437112"/>
            <a:ext cx="35147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7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STATUS OF A SECURITY 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 smtClean="0"/>
              <a:t>is my legal status under Criminal Code?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The Law say’s that you are protected if,</a:t>
            </a:r>
          </a:p>
          <a:p>
            <a:r>
              <a:rPr lang="en-US" dirty="0" smtClean="0"/>
              <a:t> </a:t>
            </a:r>
            <a:r>
              <a:rPr lang="en-US" dirty="0" smtClean="0"/>
              <a:t>Act </a:t>
            </a:r>
            <a:r>
              <a:rPr lang="en-US" dirty="0" smtClean="0"/>
              <a:t>was </a:t>
            </a:r>
            <a:r>
              <a:rPr lang="en-US" dirty="0" smtClean="0"/>
              <a:t>reasonable</a:t>
            </a:r>
          </a:p>
          <a:p>
            <a:r>
              <a:rPr lang="en-US" dirty="0" smtClean="0"/>
              <a:t>Justified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19083"/>
            <a:ext cx="3810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CHARTER OF RIGHTS AND FREEDOM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864" y="2852936"/>
            <a:ext cx="6711654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 smtClean="0"/>
              <a:t>are my rights and </a:t>
            </a:r>
            <a:r>
              <a:rPr lang="en-US" dirty="0" smtClean="0"/>
              <a:t>freedom?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Right </a:t>
            </a:r>
            <a:r>
              <a:rPr lang="en-US" dirty="0" smtClean="0"/>
              <a:t>of Free </a:t>
            </a:r>
            <a:r>
              <a:rPr lang="en-US" dirty="0" smtClean="0"/>
              <a:t>movement.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Right </a:t>
            </a:r>
            <a:r>
              <a:rPr lang="en-US" dirty="0" smtClean="0"/>
              <a:t>of not being unreasonably </a:t>
            </a:r>
            <a:r>
              <a:rPr lang="en-US" dirty="0" smtClean="0"/>
              <a:t>searched.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28800"/>
            <a:ext cx="1865376" cy="153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1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CRIMINAL OFFENSES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criminal offense?</a:t>
            </a:r>
          </a:p>
          <a:p>
            <a:r>
              <a:rPr lang="en-US" dirty="0" smtClean="0"/>
              <a:t>How are offenses classified under Criminal Code?</a:t>
            </a:r>
          </a:p>
          <a:p>
            <a:r>
              <a:rPr lang="en-US" dirty="0" smtClean="0"/>
              <a:t>What is an indictable offense?</a:t>
            </a:r>
          </a:p>
          <a:p>
            <a:r>
              <a:rPr lang="en-US" dirty="0" smtClean="0"/>
              <a:t>What is a summary conviction offense?</a:t>
            </a:r>
          </a:p>
          <a:p>
            <a:r>
              <a:rPr lang="en-US" dirty="0" smtClean="0"/>
              <a:t>What are hybrid offenses?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933056"/>
            <a:ext cx="3384376" cy="231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3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352" y="0"/>
            <a:ext cx="8291264" cy="22768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WHAT CAN I DO IF I THINK THAT SOMEONE AT MY SITE IS INVOLVED IN A CRIME OR HAS INFORMATION ABOUT A CRIME?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308491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find some one you can enquire them.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dirty="0" smtClean="0"/>
              <a:t>The question must be </a:t>
            </a:r>
            <a:r>
              <a:rPr lang="en-US" dirty="0" smtClean="0"/>
              <a:t>General.</a:t>
            </a:r>
            <a:endParaRPr lang="en-US" dirty="0" smtClean="0"/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dirty="0" smtClean="0"/>
              <a:t>Like what are you up </a:t>
            </a:r>
            <a:r>
              <a:rPr lang="en-US" dirty="0" smtClean="0"/>
              <a:t>to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789040"/>
            <a:ext cx="4145632" cy="195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0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POWER OF ARRESTS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have the power to arrest </a:t>
            </a:r>
            <a:r>
              <a:rPr lang="en-US" dirty="0" smtClean="0"/>
              <a:t>someone?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exactly does “arrest” </a:t>
            </a:r>
            <a:r>
              <a:rPr lang="en-US" dirty="0" smtClean="0"/>
              <a:t>mean?</a:t>
            </a:r>
          </a:p>
          <a:p>
            <a:r>
              <a:rPr lang="en-US" dirty="0" smtClean="0"/>
              <a:t>So </a:t>
            </a:r>
            <a:r>
              <a:rPr lang="en-US" dirty="0" smtClean="0"/>
              <a:t>when am I justified in making an arrest?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789040"/>
            <a:ext cx="345638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83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What Procedures must be followed to make an arrest?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US" sz="1900" dirty="0" smtClean="0"/>
              <a:t>Identify yourself</a:t>
            </a:r>
          </a:p>
          <a:p>
            <a:endParaRPr lang="en-US" sz="1900" dirty="0" smtClean="0"/>
          </a:p>
          <a:p>
            <a:r>
              <a:rPr lang="en-US" sz="1900" dirty="0" smtClean="0"/>
              <a:t>Tell them that you are arresting them</a:t>
            </a:r>
          </a:p>
          <a:p>
            <a:endParaRPr lang="en-US" sz="1900" dirty="0" smtClean="0"/>
          </a:p>
          <a:p>
            <a:r>
              <a:rPr lang="en-US" sz="1900" dirty="0" smtClean="0"/>
              <a:t>The person must understand why you are arresting them</a:t>
            </a:r>
          </a:p>
          <a:p>
            <a:endParaRPr lang="en-US" sz="1900" dirty="0" smtClean="0"/>
          </a:p>
          <a:p>
            <a:r>
              <a:rPr lang="en-US" sz="1900" dirty="0" smtClean="0"/>
              <a:t>Ask the person to go with you</a:t>
            </a:r>
          </a:p>
          <a:p>
            <a:endParaRPr lang="en-US" sz="1900" dirty="0" smtClean="0"/>
          </a:p>
          <a:p>
            <a:r>
              <a:rPr lang="en-US" sz="1900" dirty="0" smtClean="0"/>
              <a:t>Tell the person that they can call their lawyer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Turn the person over to the police as soon as possible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58614"/>
            <a:ext cx="821925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MAKING AN ARREST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573016"/>
            <a:ext cx="2555776" cy="186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78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YOU SHOULD SAY WHEN ARRESTING SOMEONE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556792"/>
            <a:ext cx="3298112" cy="576262"/>
          </a:xfrm>
        </p:spPr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710" y="1633482"/>
            <a:ext cx="4040188" cy="4683126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Identify Yourself Tell </a:t>
            </a:r>
            <a:r>
              <a:rPr lang="en-US" dirty="0" smtClean="0"/>
              <a:t>the person</a:t>
            </a:r>
          </a:p>
          <a:p>
            <a:r>
              <a:rPr lang="en-US" dirty="0" smtClean="0"/>
              <a:t>Give the reason</a:t>
            </a:r>
          </a:p>
          <a:p>
            <a:r>
              <a:rPr lang="en-US" dirty="0" smtClean="0"/>
              <a:t>Be sure that person understands</a:t>
            </a:r>
          </a:p>
          <a:p>
            <a:r>
              <a:rPr lang="en-US" dirty="0" smtClean="0"/>
              <a:t>Guide person to private area</a:t>
            </a:r>
          </a:p>
          <a:p>
            <a:r>
              <a:rPr lang="en-US" dirty="0" smtClean="0"/>
              <a:t>Warn </a:t>
            </a:r>
            <a:r>
              <a:rPr lang="en-US" dirty="0" smtClean="0"/>
              <a:t>the person</a:t>
            </a:r>
          </a:p>
          <a:p>
            <a:r>
              <a:rPr lang="en-US" dirty="0" smtClean="0"/>
              <a:t>Carefully record all the response of that person in writing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628602"/>
            <a:ext cx="3298113" cy="576262"/>
          </a:xfrm>
        </p:spPr>
        <p:txBody>
          <a:bodyPr/>
          <a:lstStyle/>
          <a:p>
            <a:r>
              <a:rPr lang="en-US" dirty="0" smtClean="0"/>
              <a:t>What to Say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>
            <a:noAutofit/>
          </a:bodyPr>
          <a:lstStyle/>
          <a:p>
            <a:r>
              <a:rPr lang="en-US" sz="2000" dirty="0" smtClean="0"/>
              <a:t>I am a security guard for…</a:t>
            </a:r>
          </a:p>
          <a:p>
            <a:r>
              <a:rPr lang="en-US" sz="2000" dirty="0" smtClean="0"/>
              <a:t>You are under arrest for …</a:t>
            </a:r>
          </a:p>
          <a:p>
            <a:r>
              <a:rPr lang="en-US" sz="2000" dirty="0" smtClean="0"/>
              <a:t>The theft of a digital camera</a:t>
            </a:r>
          </a:p>
          <a:p>
            <a:r>
              <a:rPr lang="en-US" sz="2000" dirty="0" smtClean="0"/>
              <a:t>Please come with me</a:t>
            </a:r>
          </a:p>
          <a:p>
            <a:r>
              <a:rPr lang="en-US" sz="2000" dirty="0" smtClean="0"/>
              <a:t>You may call your lawyer</a:t>
            </a:r>
          </a:p>
          <a:p>
            <a:r>
              <a:rPr lang="en-US" sz="2000" dirty="0" smtClean="0"/>
              <a:t>Write </a:t>
            </a:r>
            <a:r>
              <a:rPr lang="en-US" sz="2000" dirty="0" smtClean="0"/>
              <a:t>the response of person carefully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766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OF FORCE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can I do to avoid using force?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What you say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What you do</a:t>
            </a:r>
          </a:p>
          <a:p>
            <a:pPr marL="571500" indent="-457200"/>
            <a:r>
              <a:rPr lang="en-US" b="1" dirty="0" smtClean="0"/>
              <a:t>When Can I use force?</a:t>
            </a:r>
          </a:p>
          <a:p>
            <a:pPr marL="571500" indent="-457200"/>
            <a:r>
              <a:rPr lang="en-US" b="1" dirty="0" smtClean="0"/>
              <a:t>How much force can I use?</a:t>
            </a:r>
          </a:p>
          <a:p>
            <a:pPr marL="571500" indent="-457200"/>
            <a:r>
              <a:rPr lang="en-US" b="1" dirty="0" smtClean="0"/>
              <a:t>What is excited delirium?</a:t>
            </a:r>
          </a:p>
          <a:p>
            <a:pPr marL="571500" indent="-457200"/>
            <a:r>
              <a:rPr lang="en-US" b="1" dirty="0" smtClean="0"/>
              <a:t>What can happen to me if I use too much force?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420888"/>
            <a:ext cx="23336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016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466</TotalTime>
  <Words>457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Ion</vt:lpstr>
      <vt:lpstr>YOU AND THE LAW</vt:lpstr>
      <vt:lpstr>LEGAL STATUS OF A SECURITY GUARD</vt:lpstr>
      <vt:lpstr>CHARTER OF RIGHTS AND FREEDOM</vt:lpstr>
      <vt:lpstr>TYPES OF CRIMINAL OFFENSES</vt:lpstr>
      <vt:lpstr>WHAT CAN I DO IF I THINK THAT SOMEONE AT MY SITE IS INVOLVED IN A CRIME OR HAS INFORMATION ABOUT A CRIME?</vt:lpstr>
      <vt:lpstr>POWER OF ARRESTS</vt:lpstr>
      <vt:lpstr>What Procedures must be followed to make an arrest? </vt:lpstr>
      <vt:lpstr>WHAT YOU SHOULD SAY WHEN ARRESTING SOMEONE</vt:lpstr>
      <vt:lpstr>USE OF FORCE</vt:lpstr>
      <vt:lpstr>SEARCH AND SEIZURE</vt:lpstr>
      <vt:lpstr>LANDLORDS AND TENANTS</vt:lpstr>
      <vt:lpstr>TRESPASSING AND VANDALISM</vt:lpstr>
      <vt:lpstr>LICENSING OF SECURITY GUARDS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AND THE LAW</dc:title>
  <dc:creator>Ahmed Niazi</dc:creator>
  <cp:lastModifiedBy>Microsoft account</cp:lastModifiedBy>
  <cp:revision>21</cp:revision>
  <dcterms:created xsi:type="dcterms:W3CDTF">2021-03-23T19:08:03Z</dcterms:created>
  <dcterms:modified xsi:type="dcterms:W3CDTF">2021-04-14T19:09:05Z</dcterms:modified>
</cp:coreProperties>
</file>